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Профориентационная </a:t>
            </a:r>
            <a:r>
              <a:rPr lang="kk-KZ" dirty="0" smtClean="0"/>
              <a:t>работа в стенах КЭУК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Содержимое 3" descr="WhatsApp Image 2019-10-03 at 16.12.51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28585" y="1554163"/>
            <a:ext cx="8039230" cy="4525962"/>
          </a:xfrm>
        </p:spPr>
      </p:pic>
    </p:spTree>
  </p:cSld>
  <p:clrMapOvr>
    <a:masterClrMapping/>
  </p:clrMapOvr>
  <p:transition advClick="0"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Профориентационная </a:t>
            </a:r>
            <a:r>
              <a:rPr lang="kk-KZ" dirty="0" smtClean="0"/>
              <a:t>работа в стенах КЭУК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Содержимое 5" descr="WhatsApp Image 2019-10-03 at 16.12.54 (1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554163"/>
            <a:ext cx="7128792" cy="4525962"/>
          </a:xfrm>
        </p:spPr>
      </p:pic>
    </p:spTree>
  </p:cSld>
  <p:clrMapOvr>
    <a:masterClrMapping/>
  </p:clrMapOvr>
  <p:transition advClick="0" advTm="1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Профориентационная </a:t>
            </a:r>
            <a:r>
              <a:rPr lang="kk-KZ" dirty="0" smtClean="0"/>
              <a:t>работа в стенах КЭУК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Содержимое 3" descr="WhatsApp Image 2019-10-03 at 16.12.54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554162"/>
            <a:ext cx="6048672" cy="5043189"/>
          </a:xfrm>
        </p:spPr>
      </p:pic>
    </p:spTree>
  </p:cSld>
  <p:clrMapOvr>
    <a:masterClrMapping/>
  </p:clrMapOvr>
  <p:transition advClick="0" advTm="10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Профориентационная </a:t>
            </a:r>
            <a:r>
              <a:rPr lang="kk-KZ" dirty="0" smtClean="0"/>
              <a:t>работа в стенах КЭУК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Содержимое 3" descr="WhatsApp Image 2019-10-03 at 16.12.55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268760"/>
            <a:ext cx="5832648" cy="4899173"/>
          </a:xfrm>
        </p:spPr>
      </p:pic>
    </p:spTree>
  </p:cSld>
  <p:clrMapOvr>
    <a:masterClrMapping/>
  </p:clrMapOvr>
  <p:transition advClick="0" advTm="10000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0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 Профориентационная работа в стенах КЭУК </vt:lpstr>
      <vt:lpstr> Профориентационная работа в стенах КЭУК </vt:lpstr>
      <vt:lpstr> Профориентационная работа в стенах КЭУК </vt:lpstr>
      <vt:lpstr> Профориентационная работа в стенах КЭУК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Профориентационная работа в стенах КЭУК </dc:title>
  <dc:creator>Айжан</dc:creator>
  <cp:lastModifiedBy>Айжан</cp:lastModifiedBy>
  <cp:revision>2</cp:revision>
  <dcterms:created xsi:type="dcterms:W3CDTF">2019-10-07T14:16:09Z</dcterms:created>
  <dcterms:modified xsi:type="dcterms:W3CDTF">2019-10-07T14:18:53Z</dcterms:modified>
</cp:coreProperties>
</file>